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orge Nicola" initials="GN" lastIdx="1" clrIdx="0">
    <p:extLst>
      <p:ext uri="{19B8F6BF-5375-455C-9EA6-DF929625EA0E}">
        <p15:presenceInfo xmlns:p15="http://schemas.microsoft.com/office/powerpoint/2012/main" userId="30e1ebfb843317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6T22:50:15.70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06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4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1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8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5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21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81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06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3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40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6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2874A6-C01E-4DF5-A603-EDA39561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470" y="649267"/>
            <a:ext cx="5011057" cy="6053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025804-E55E-41B8-91F3-E10E39A17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0892" y="-377674"/>
            <a:ext cx="9050215" cy="102694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Instruction Format </a:t>
            </a:r>
          </a:p>
        </p:txBody>
      </p:sp>
    </p:spTree>
    <p:extLst>
      <p:ext uri="{BB962C8B-B14F-4D97-AF65-F5344CB8AC3E}">
        <p14:creationId xmlns:p14="http://schemas.microsoft.com/office/powerpoint/2010/main" val="243221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structionFormat">
            <a:hlinkClick r:id="" action="ppaction://media"/>
            <a:extLst>
              <a:ext uri="{FF2B5EF4-FFF2-40B4-BE49-F238E27FC236}">
                <a16:creationId xmlns:a16="http://schemas.microsoft.com/office/drawing/2014/main" id="{665E1451-60B6-44CE-BC59-8BC51E77B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762913"/>
            <a:ext cx="11182350" cy="58474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60D26-30F8-4B2F-86DB-64D5C0986830}"/>
              </a:ext>
            </a:extLst>
          </p:cNvPr>
          <p:cNvSpPr txBox="1"/>
          <p:nvPr/>
        </p:nvSpPr>
        <p:spPr>
          <a:xfrm>
            <a:off x="1199271" y="0"/>
            <a:ext cx="887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Instruction Format</a:t>
            </a:r>
          </a:p>
        </p:txBody>
      </p:sp>
    </p:spTree>
    <p:extLst>
      <p:ext uri="{BB962C8B-B14F-4D97-AF65-F5344CB8AC3E}">
        <p14:creationId xmlns:p14="http://schemas.microsoft.com/office/powerpoint/2010/main" val="213692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Jump Datapath">
            <a:hlinkClick r:id="" action="ppaction://media"/>
            <a:extLst>
              <a:ext uri="{FF2B5EF4-FFF2-40B4-BE49-F238E27FC236}">
                <a16:creationId xmlns:a16="http://schemas.microsoft.com/office/drawing/2014/main" id="{ECCB37EB-1315-4BAD-A17F-56DB5E8E9E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" y="707886"/>
            <a:ext cx="10477500" cy="5893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36483-4CC2-46AE-BBB6-8FD75491085F}"/>
              </a:ext>
            </a:extLst>
          </p:cNvPr>
          <p:cNvSpPr txBox="1"/>
          <p:nvPr/>
        </p:nvSpPr>
        <p:spPr>
          <a:xfrm>
            <a:off x="1724025" y="0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Jump Instruction</a:t>
            </a:r>
          </a:p>
        </p:txBody>
      </p:sp>
    </p:spTree>
    <p:extLst>
      <p:ext uri="{BB962C8B-B14F-4D97-AF65-F5344CB8AC3E}">
        <p14:creationId xmlns:p14="http://schemas.microsoft.com/office/powerpoint/2010/main" val="412350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ift_instr">
            <a:hlinkClick r:id="" action="ppaction://media"/>
            <a:extLst>
              <a:ext uri="{FF2B5EF4-FFF2-40B4-BE49-F238E27FC236}">
                <a16:creationId xmlns:a16="http://schemas.microsoft.com/office/drawing/2014/main" id="{44B753BD-E478-4A16-AB26-2B9FA8DCE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157" y="910227"/>
            <a:ext cx="10325686" cy="5805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3FD6A-89E6-440C-BC37-83B31D95F925}"/>
              </a:ext>
            </a:extLst>
          </p:cNvPr>
          <p:cNvSpPr txBox="1"/>
          <p:nvPr/>
        </p:nvSpPr>
        <p:spPr>
          <a:xfrm>
            <a:off x="3418449" y="1587"/>
            <a:ext cx="5627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Shift Instruction</a:t>
            </a:r>
          </a:p>
        </p:txBody>
      </p:sp>
    </p:spTree>
    <p:extLst>
      <p:ext uri="{BB962C8B-B14F-4D97-AF65-F5344CB8AC3E}">
        <p14:creationId xmlns:p14="http://schemas.microsoft.com/office/powerpoint/2010/main" val="17189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anch1">
            <a:hlinkClick r:id="" action="ppaction://media"/>
            <a:extLst>
              <a:ext uri="{FF2B5EF4-FFF2-40B4-BE49-F238E27FC236}">
                <a16:creationId xmlns:a16="http://schemas.microsoft.com/office/drawing/2014/main" id="{9C06C19B-3645-4017-90F2-986AB36800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871" y="749105"/>
            <a:ext cx="10860258" cy="6108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F8C855-E1E2-41EC-87C2-20DDA9D19DD1}"/>
              </a:ext>
            </a:extLst>
          </p:cNvPr>
          <p:cNvSpPr txBox="1"/>
          <p:nvPr/>
        </p:nvSpPr>
        <p:spPr>
          <a:xfrm>
            <a:off x="3071446" y="0"/>
            <a:ext cx="6049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Branch on equal instruction </a:t>
            </a:r>
          </a:p>
        </p:txBody>
      </p:sp>
    </p:spTree>
    <p:extLst>
      <p:ext uri="{BB962C8B-B14F-4D97-AF65-F5344CB8AC3E}">
        <p14:creationId xmlns:p14="http://schemas.microsoft.com/office/powerpoint/2010/main" val="102880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pelining">
            <a:hlinkClick r:id="" action="ppaction://media"/>
            <a:extLst>
              <a:ext uri="{FF2B5EF4-FFF2-40B4-BE49-F238E27FC236}">
                <a16:creationId xmlns:a16="http://schemas.microsoft.com/office/drawing/2014/main" id="{6FDF0083-8CE7-4427-BA14-EA1E6030D6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738" y="1002812"/>
            <a:ext cx="10914524" cy="5855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62441-BA19-4CCD-9C39-48AB2CB60DB5}"/>
              </a:ext>
            </a:extLst>
          </p:cNvPr>
          <p:cNvSpPr txBox="1"/>
          <p:nvPr/>
        </p:nvSpPr>
        <p:spPr>
          <a:xfrm>
            <a:off x="3113649" y="112542"/>
            <a:ext cx="5964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Pipelining</a:t>
            </a:r>
          </a:p>
        </p:txBody>
      </p:sp>
    </p:spTree>
    <p:extLst>
      <p:ext uri="{BB962C8B-B14F-4D97-AF65-F5344CB8AC3E}">
        <p14:creationId xmlns:p14="http://schemas.microsoft.com/office/powerpoint/2010/main" val="196546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13</Words>
  <Application>Microsoft Office PowerPoint</Application>
  <PresentationFormat>Widescreen</PresentationFormat>
  <Paragraphs>6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Instruction Format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 Format</dc:title>
  <dc:creator>George Nicola</dc:creator>
  <cp:lastModifiedBy>George Nicola</cp:lastModifiedBy>
  <cp:revision>3</cp:revision>
  <dcterms:created xsi:type="dcterms:W3CDTF">2020-05-16T20:35:28Z</dcterms:created>
  <dcterms:modified xsi:type="dcterms:W3CDTF">2020-05-16T20:53:30Z</dcterms:modified>
</cp:coreProperties>
</file>